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71" r:id="rId7"/>
    <p:sldId id="258" r:id="rId8"/>
    <p:sldId id="261" r:id="rId9"/>
    <p:sldId id="266" r:id="rId10"/>
    <p:sldId id="267" r:id="rId11"/>
    <p:sldId id="269" r:id="rId12"/>
    <p:sldId id="270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5791"/>
    <a:srgbClr val="FA80C8"/>
    <a:srgbClr val="F31594"/>
    <a:srgbClr val="D92FA8"/>
    <a:srgbClr val="4FEB35"/>
    <a:srgbClr val="6DF927"/>
    <a:srgbClr val="B4E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C6409-D5E9-49B2-BB77-CD772A706333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15B7-42AE-4558-8A6C-EE1382045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413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EC5C-B4B1-41D9-BAED-B34CEF617DBF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17030-B501-476B-9C9D-78CB6C58D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012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94B59-F950-4473-9311-D869557A90AB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ECC0-F088-41EC-B299-91E66518C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015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606A-0B13-4CA8-A6E9-4366E947B612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5C98-1183-412D-BE56-FB5AB450B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963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9220-1EC8-4D50-91BB-64EA19E92EBF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486B7-B2A2-494A-BDBC-2BD2C1E77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0985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BFC0F-31DA-4EFF-8605-184E24B5ECE7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F528E-85A4-4029-BA4A-CB09854BB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798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D98B7-1FB0-41E9-B281-ACE544477300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ED33-D59B-44CD-A1FD-3F4FF6372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022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F9D8-2C91-4476-A59C-6B1666820405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00AF-9995-4255-96B6-15522CB5F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312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6EE2-CF8F-4DBC-8514-183C96D4D3F0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A414-657C-4709-8952-CC0B0EC0F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570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CC584-5FA2-4042-88DE-1BFE928AA9AA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82BE7-9E63-4766-BFF2-E3826CCF2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535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B0D7-3AFD-4989-ADEB-AA0732EF0319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64128-FA03-470F-B890-2609FE438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214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C4B457-F482-46A0-BA12-D4B2FA76906B}" type="datetimeFigureOut">
              <a:rPr lang="ru-RU"/>
              <a:pPr>
                <a:defRPr/>
              </a:pPr>
              <a:t>22.09.2023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234E9C-4878-4796-8B92-8B9DE774B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763105" y="1494692"/>
            <a:ext cx="5838825" cy="2387600"/>
          </a:xfrm>
        </p:spPr>
        <p:txBody>
          <a:bodyPr/>
          <a:lstStyle/>
          <a:p>
            <a:r>
              <a:rPr lang="ru-RU" altLang="ru-RU" sz="3200" b="1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  <a:t>Формирование экологической культуры у детей дошкольного возраста посредством проектной деятельности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6017" y="4173537"/>
            <a:ext cx="4630106" cy="2269303"/>
          </a:xfrm>
        </p:spPr>
        <p:txBody>
          <a:bodyPr/>
          <a:lstStyle/>
          <a:p>
            <a:pPr algn="l"/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            </a:t>
            </a:r>
          </a:p>
          <a:p>
            <a:pPr algn="l"/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Воспитатель: </a:t>
            </a:r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Шарыпова М.С.</a:t>
            </a:r>
            <a:endParaRPr lang="ru-RU" alt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2284" y="1204546"/>
            <a:ext cx="3807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Творческая презентация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90" y="166929"/>
            <a:ext cx="8315653" cy="609599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  <a:t>                  2 младшая группа</a:t>
            </a:r>
            <a:endParaRPr lang="ru-RU" i="1" dirty="0">
              <a:solidFill>
                <a:srgbClr val="B157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75367" y="699248"/>
            <a:ext cx="7145079" cy="6158752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Экологический проект 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«Времена года»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Цель: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формирование начальных представлений                                        о временах года.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Задачи: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Заложить первые ориентиры в мире природы,  в мире растений и животных, обеспечить понимание первоначальных связей в природе  и понимание необходимости наличия определенных условий для их жизни.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Формировать представления о том, что человек – часть природы, он должен беречь, охранять и защищать ее.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Знакомить детей  с опасностями в природе и способами их преодоления.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Воспитывать гуманное, бережное отношение к природе, стремление сохранять и оберегать природный  мир.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фотки\ДЕТСКИЙ САД\20160318_110801.jpg"/>
          <p:cNvPicPr>
            <a:picLocks noChangeAspect="1" noChangeArrowheads="1"/>
          </p:cNvPicPr>
          <p:nvPr/>
        </p:nvPicPr>
        <p:blipFill>
          <a:blip r:embed="rId2" cstate="print"/>
          <a:srcRect t="20040" b="12452"/>
          <a:stretch>
            <a:fillRect/>
          </a:stretch>
        </p:blipFill>
        <p:spPr bwMode="auto">
          <a:xfrm>
            <a:off x="168660" y="1254642"/>
            <a:ext cx="2425493" cy="272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245" y="5045336"/>
            <a:ext cx="1984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2020 </a:t>
            </a:r>
            <a:endParaRPr lang="ru-RU" sz="2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учебный год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671" y="189185"/>
            <a:ext cx="7886700" cy="672663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  <a:t>              </a:t>
            </a:r>
            <a:endParaRPr lang="ru-RU" i="1" dirty="0">
              <a:solidFill>
                <a:srgbClr val="B157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1173" y="789994"/>
            <a:ext cx="6412827" cy="5770180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Экологический проект 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«Живая и неживая природа»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установление взаимосвязи между  явлениями,  характерными признаками неживой  и  объектами живой природы путем  вовлечения детей в опытно -  экспериментальную деятельность.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Формировать элементарные естественно – научные представления.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Развивать наблюдательность и любознательность детей в процессе ознакомления детей с явлениями, особенностями, свойствами, характерными признаками неживой природы, их связью с объектами живой природы.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Воспитывать любовь к живой и неживой природе.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6471"/>
            <a:ext cx="29221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Знакомство детей с 4 сезонами проходит во всех видах деятельности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7322" y="2464904"/>
            <a:ext cx="27630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Экскурсии, </a:t>
            </a:r>
            <a:b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наблюдения,</a:t>
            </a:r>
            <a:b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опыты, </a:t>
            </a:r>
            <a:b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эксперименты.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Admin\Мои документы\ДОКУМЕНТЫ ВСЕ\картинки анима  колаж\бс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6047"/>
            <a:ext cx="2203954" cy="973413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ДОКУМЕНТЫ ВСЕ\картинки анима  колаж\бес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333" y="3796748"/>
            <a:ext cx="2195808" cy="28405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96" y="-298174"/>
            <a:ext cx="3001617" cy="3379304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Труд в уголке природы, посев семян, игры с природным материалом, проведение праздников.</a:t>
            </a:r>
            <a:endParaRPr lang="ru-RU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10759" y="1860332"/>
            <a:ext cx="5613433" cy="4866289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формирование у детей обобщенного преставления о птицах как живых существах.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Задачи: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Углубить знания детей о взаимодействии людей и птиц.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Активизировать мышление в процессе решения проблемных ситуаций, учить устанавливать причинно – следственные связи, способность находить решение проблемных ситуаций.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Развивать интерес к миру пернатых, любознательность.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Формировать  осознанно – правильное отношение к птицам ближайшего окружения, желание заботится о них.</a:t>
            </a:r>
          </a:p>
          <a:p>
            <a:pPr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107346" y="357809"/>
            <a:ext cx="4122254" cy="3975652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Наблюдения, </a:t>
            </a:r>
            <a:b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подкормка птиц, </a:t>
            </a:r>
            <a:b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продуктивная деятельность</a:t>
            </a:r>
            <a:endParaRPr lang="ru-RU" dirty="0"/>
          </a:p>
        </p:txBody>
      </p:sp>
      <p:pic>
        <p:nvPicPr>
          <p:cNvPr id="1028" name="Picture 4" descr="C:\Documents and Settings\Admin\Мои документы\ДОКУМЕНТЫ ВСЕ\картинки анима  колаж\ан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14" y="3100250"/>
            <a:ext cx="3060700" cy="18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2258" y="1698170"/>
            <a:ext cx="4502556" cy="4881305"/>
          </a:xfrm>
        </p:spPr>
        <p:txBody>
          <a:bodyPr/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является одной из составных частей формирования экологической культуры дошкольников, так как семья играет главную  роль  в жизни ребенка. Только опираясь на семью, совместными усилиями мы решаем главную задачу –  воспитать человека экологически грамотного, умеющего любить все живое, бережно относится к нему.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D:\фотки\новое\20160412_1514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05" y="1590207"/>
            <a:ext cx="3470962" cy="208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52258" y="620952"/>
            <a:ext cx="3908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  <a:t>Работа </a:t>
            </a:r>
          </a:p>
          <a:p>
            <a:pPr algn="ctr"/>
            <a:r>
              <a:rPr lang="ru-RU" sz="3200" b="1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  <a:t>с родителями</a:t>
            </a:r>
            <a:endParaRPr lang="ru-RU" sz="3200" b="1" dirty="0"/>
          </a:p>
        </p:txBody>
      </p:sp>
      <p:pic>
        <p:nvPicPr>
          <p:cNvPr id="3074" name="Picture 2" descr="C:\Documents and Settings\Admin\Мои документы\ДОКУМЕНТЫ ВСЕ\картинки анима  колаж\гык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529" y="3915104"/>
            <a:ext cx="1908313" cy="27514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5"/>
          <p:cNvSpPr>
            <a:spLocks noGrp="1"/>
          </p:cNvSpPr>
          <p:nvPr>
            <p:ph type="title"/>
          </p:nvPr>
        </p:nvSpPr>
        <p:spPr>
          <a:xfrm>
            <a:off x="1229710" y="746233"/>
            <a:ext cx="7285640" cy="4277711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«Человек стал человеком, когда услышал шепот листьев и песню кузнечика, журчание весеннего ручья и звон серебряных  колокольчиков в бездонном     летнем небе, шорох снежинок и завывание вьюги за окном, ласковый плеск волны, торжественную тишину ночи, - услышал и, затаив дыхание, слушает сотни и тысячи лет чудесную музыку природы».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628650" y="5318233"/>
            <a:ext cx="7886700" cy="858729"/>
          </a:xfrm>
        </p:spPr>
        <p:txBody>
          <a:bodyPr/>
          <a:lstStyle/>
          <a:p>
            <a:pPr>
              <a:buNone/>
            </a:pPr>
            <a:r>
              <a:rPr lang="ru-RU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ru-RU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В. А. Сухомлинский</a:t>
            </a:r>
            <a:endParaRPr lang="ru-RU" alt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0903" y="430923"/>
            <a:ext cx="7772400" cy="641131"/>
          </a:xfrm>
        </p:spPr>
        <p:txBody>
          <a:bodyPr/>
          <a:lstStyle/>
          <a:p>
            <a:r>
              <a:rPr lang="ru-RU" sz="4400" b="1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4400" b="1" i="1" dirty="0">
              <a:solidFill>
                <a:srgbClr val="B157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0414" y="1156137"/>
            <a:ext cx="8124496" cy="5044966"/>
          </a:xfrm>
        </p:spPr>
        <p:txBody>
          <a:bodyPr/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Проблемы экологического воспитания очень остро стоят перед нашим обществом на протяжении нескольких последних десятилетий.  С самого рождения ребёнок является первооткрывателем, исследователем того мира, который его окружает. Влияние природы на ребенка огромно. Мы взрослые должны вовремя заметить и поддержать у детей познавательный интерес, помочь ребенку увидеть красоту этого мира.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В современных условиях педагогу необходимо выбирать более новые универсальные и эффективные средства экологического воспитания.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Одним из таких средств является проектная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189186"/>
            <a:ext cx="7886700" cy="1261241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  <a:t>Проблема:</a:t>
            </a:r>
            <a:r>
              <a:rPr lang="ru-RU" sz="2000" b="1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Изменившаяся система российского дошкольного образования в связи с введением ФГОС «требует» нахождение эффективных  форм и методов работы с детьми и родителями.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418897"/>
            <a:ext cx="2565303" cy="599089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  <a:t>Цель:</a:t>
            </a:r>
            <a:endParaRPr lang="ru-RU" sz="2800" i="1" dirty="0">
              <a:solidFill>
                <a:srgbClr val="B157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6634" y="2146852"/>
            <a:ext cx="3560723" cy="4432623"/>
          </a:xfrm>
        </p:spPr>
        <p:txBody>
          <a:bodyPr/>
          <a:lstStyle/>
          <a:p>
            <a:pPr algn="just">
              <a:buNone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Повышение уровня формирования экологической культуры дошкольников  через организацию проектной деятельности.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97620" y="1232452"/>
            <a:ext cx="3887391" cy="655983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  <a:t>Задачи:</a:t>
            </a:r>
            <a:endParaRPr lang="ru-RU" sz="2800" i="1" dirty="0">
              <a:solidFill>
                <a:srgbClr val="B157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180522" y="1908313"/>
            <a:ext cx="5816333" cy="4797287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Изучить педагогическую литературу по вопросам экологического воспитания детей, проектной технологии; подобрать диагностический инструментарий.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Уточнять и углублять знания детей об объектах живой и неживой природы.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Развивать наблюдательность и инициативность, способность к творческому самовыражению.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Воспитывать бережное отношение  ко всему живому на Земле.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Формировать активную родительскую позицию на основе сотрудничества детского сада и семьи. 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537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  <a:t>Ведущая педагогическая идея:</a:t>
            </a:r>
            <a:br>
              <a:rPr lang="ru-RU" sz="2800" b="1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Деятельностный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подход (А. Н. Леонтьев)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331" y="1499804"/>
            <a:ext cx="8555421" cy="4879975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  <a:t>Принципы работы по экологическому воспитанию</a:t>
            </a:r>
          </a:p>
          <a:p>
            <a:pPr lvl="0"/>
            <a:r>
              <a:rPr lang="ru-RU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научности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предполагает знакомство дошкольников с совокупностью элементарных экологических знаний, которые служат основой формирования мотивации действий ребенка, развития познавательного интереса, формирования основ его мировоззрения.</a:t>
            </a:r>
          </a:p>
          <a:p>
            <a:pPr lvl="0"/>
            <a:r>
              <a:rPr lang="ru-RU" sz="1800" dirty="0" smtClean="0">
                <a:latin typeface="Arial" pitchFamily="34" charset="0"/>
                <a:cs typeface="Arial" pitchFamily="34" charset="0"/>
              </a:rPr>
              <a:t>Крайне важным является </a:t>
            </a:r>
            <a:r>
              <a:rPr lang="ru-RU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доступности</a:t>
            </a:r>
            <a:r>
              <a:rPr lang="ru-RU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материала для ребенка определенного возраста.</a:t>
            </a:r>
          </a:p>
          <a:p>
            <a:pPr lvl="0"/>
            <a:r>
              <a:rPr lang="ru-RU" sz="1800" dirty="0" smtClean="0">
                <a:latin typeface="Arial" pitchFamily="34" charset="0"/>
                <a:cs typeface="Arial" pitchFamily="34" charset="0"/>
              </a:rPr>
              <a:t>В настоящее время </a:t>
            </a:r>
            <a:r>
              <a:rPr lang="ru-RU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интеграции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все более активно реализуется в дошкольном экологическом образовании.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целостности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присущ именно дошкольному экологическому образованию. Он отражает прежде всего целостное восприятие ребенком окружающего мира и его единство с миром природы.</a:t>
            </a:r>
          </a:p>
          <a:p>
            <a:pPr lvl="0"/>
            <a:r>
              <a:rPr lang="ru-RU" sz="1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 </a:t>
            </a:r>
            <a:r>
              <a:rPr lang="ru-RU" sz="18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гуманистичности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Его применение означает формирование человека с новыми ценностями, владеющего основами культуры потребления, заботящегося о своем здоровье и желающего вести здоровый образ жизни.</a:t>
            </a:r>
          </a:p>
          <a:p>
            <a:pPr>
              <a:buNone/>
            </a:pPr>
            <a:endParaRPr lang="ru-RU" sz="2400" b="1" i="1" dirty="0" smtClean="0">
              <a:solidFill>
                <a:srgbClr val="B1579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161" y="325821"/>
            <a:ext cx="7886700" cy="1051034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  <a:t>Новизна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  <a:t>педагогического опыта: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определение тематики и разработка долгосрочных проектов по возрастным группам.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78013" y="1429159"/>
            <a:ext cx="4729137" cy="5076497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Ожидаемые результаты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Повышение уровня экологической культуры детей: повысится уровень эмоционального развития детей; формирование на этой основе духовного, экологического, нравственного и личностного отношения к действительности; соблюдения норм и правил поведения в природе.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Улучшение работы по взаимодействию с родителями, активизация позиции родителей как участников педагогического процесса.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Повышение личного уровня по вопросам проектной деятельности. 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фотки\для оли\20161007_1135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94" y="1398286"/>
            <a:ext cx="2966902" cy="4932000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Мои документы\ДОКУМЕНТЫ ВСЕ\картинки анима  колаж\авачп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304" y="4376876"/>
            <a:ext cx="1523590" cy="24811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17441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  <a:t>Теоретические основы</a:t>
            </a:r>
            <a:endParaRPr lang="ru-RU" b="1" i="1" dirty="0">
              <a:solidFill>
                <a:srgbClr val="B1579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Экологическая культура 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«это способность людей пользоваться своими экологическими знаниями и умениями в практической деятельности».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В. А.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Ясвин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)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367705" cy="4351338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Проектная деятельность -</a:t>
            </a:r>
            <a:r>
              <a:rPr lang="ru-RU" dirty="0" smtClean="0"/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дидактическое средство активизации познавательного и творческого развития ребенка и одновременно формирование определенных личностных качеств.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97" y="217980"/>
            <a:ext cx="8105447" cy="780503"/>
          </a:xfrm>
        </p:spPr>
        <p:txBody>
          <a:bodyPr/>
          <a:lstStyle/>
          <a:p>
            <a:r>
              <a:rPr lang="ru-RU" sz="3600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  <a:t>Предметно – развивающая среда</a:t>
            </a:r>
            <a:endParaRPr lang="ru-RU" sz="3600" i="1" dirty="0">
              <a:solidFill>
                <a:srgbClr val="B1579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D:\фотки\предм.разв.среда\DSC0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28" y="822557"/>
            <a:ext cx="3886200" cy="2914650"/>
          </a:xfrm>
          <a:prstGeom prst="rect">
            <a:avLst/>
          </a:prstGeom>
          <a:noFill/>
        </p:spPr>
      </p:pic>
      <p:pic>
        <p:nvPicPr>
          <p:cNvPr id="1031" name="Picture 7" descr="D:\фотки\предм.разв.среда\DSC0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7407" y="3783725"/>
            <a:ext cx="3888000" cy="2916000"/>
          </a:xfrm>
          <a:prstGeom prst="rect">
            <a:avLst/>
          </a:prstGeom>
          <a:noFill/>
        </p:spPr>
      </p:pic>
      <p:pic>
        <p:nvPicPr>
          <p:cNvPr id="1032" name="Picture 8" descr="D:\фотки\предм.разв.среда\DSC0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476" y="3773214"/>
            <a:ext cx="3888000" cy="2916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Мои документы\ДОКУМЕНТЫ ВСЕ\картинки анима  колаж\аа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5700" y="2039938"/>
            <a:ext cx="2261724" cy="14983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172" y="126123"/>
            <a:ext cx="7832178" cy="840829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  <a:t>Экологический проект </a:t>
            </a:r>
            <a:br>
              <a:rPr lang="ru-RU" sz="3600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i="1" dirty="0" smtClean="0">
                <a:solidFill>
                  <a:srgbClr val="B15791"/>
                </a:solidFill>
                <a:latin typeface="Arial" pitchFamily="34" charset="0"/>
                <a:cs typeface="Arial" pitchFamily="34" charset="0"/>
              </a:rPr>
              <a:t>«Огород на окне»</a:t>
            </a:r>
            <a:endParaRPr lang="ru-RU" sz="3600" i="1" dirty="0">
              <a:solidFill>
                <a:srgbClr val="B1579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D:\фотки\с телефона\040420135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107" y="3647661"/>
            <a:ext cx="3886200" cy="291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1641" y="851338"/>
            <a:ext cx="83632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привитие практических навыков по формированию экологической культуры у детей дошкольного возраста. В результате проектной деятельности у детей формируются представления о том, как можно вырастить растения. Что для их развития необходимы такие факторы как: тепло, почва, вода, солнечный свет, воздух. Дети учатся выращивать рассаду из семян, различать, наблюдать, фиксировать результаты.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Admin\Мои документы\ДОКУМЕНТЫ ВСЕ\картинки анима  колаж\вы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274" y="3098107"/>
            <a:ext cx="3222935" cy="33338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тнее настроение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CE274C78-9DDD-4919-A507-932F9DC47952}" vid="{0CC00FD3-FB23-4658-9C99-439C587808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Летнее настроение</Template>
  <TotalTime>1188</TotalTime>
  <Words>793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Comic Sans MS</vt:lpstr>
      <vt:lpstr>Летнее настроение</vt:lpstr>
      <vt:lpstr>Формирование экологической культуры у детей дошкольного возраста посредством проектной деятельности</vt:lpstr>
      <vt:lpstr>«Человек стал человеком, когда услышал шепот листьев и песню кузнечика, журчание весеннего ручья и звон серебряных  колокольчиков в бездонном     летнем небе, шорох снежинок и завывание вьюги за окном, ласковый плеск волны, торжественную тишину ночи, - услышал и, затаив дыхание, слушает сотни и тысячи лет чудесную музыку природы».  </vt:lpstr>
      <vt:lpstr>Актуальность</vt:lpstr>
      <vt:lpstr>Проблема:      Изменившаяся система российского дошкольного образования в связи с введением ФГОС «требует» нахождение эффективных  форм и методов работы с детьми и родителями.</vt:lpstr>
      <vt:lpstr>Ведущая педагогическая идея:  Деятельностный подход (А. Н. Леонтьев)</vt:lpstr>
      <vt:lpstr>Новизна педагогического опыта: определение тематики и разработка долгосрочных проектов по возрастным группам.</vt:lpstr>
      <vt:lpstr>Теоретические основы</vt:lpstr>
      <vt:lpstr>Предметно – развивающая среда</vt:lpstr>
      <vt:lpstr>Экологический проект  «Огород на окне»</vt:lpstr>
      <vt:lpstr>                  2 младшая группа</vt:lpstr>
      <vt:lpstr>              </vt:lpstr>
      <vt:lpstr>Труд в уголке природы, посев семян, игры с природным материалом, проведение праздников.</vt:lpstr>
      <vt:lpstr>является одной из составных частей формирования экологической культуры дошкольников, так как семья играет главную  роль  в жизни ребенка. Только опираясь на семью, совместными усилиями мы решаем главную задачу –  воспитать человека экологически грамотного, умеющего любить все живое, бережно относится к нему.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Мой Компьютер</cp:lastModifiedBy>
  <cp:revision>111</cp:revision>
  <dcterms:created xsi:type="dcterms:W3CDTF">2015-01-12T13:47:52Z</dcterms:created>
  <dcterms:modified xsi:type="dcterms:W3CDTF">2023-09-22T11:20:31Z</dcterms:modified>
</cp:coreProperties>
</file>